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 id="257" r:id="rId7"/>
  </p:sldIdLst>
  <p:sldSz cx="9906000" cy="6858000" type="A4"/>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6F6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62" autoAdjust="0"/>
    <p:restoredTop sz="94660"/>
  </p:normalViewPr>
  <p:slideViewPr>
    <p:cSldViewPr snapToGrid="0">
      <p:cViewPr varScale="1">
        <p:scale>
          <a:sx n="89" d="100"/>
          <a:sy n="89" d="100"/>
        </p:scale>
        <p:origin x="-120" y="-528"/>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xmlns=""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xmlns=""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xmlns=""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xmlns=""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xmlns=""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xmlns=""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xmlns=""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xmlns=""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2019-02-05</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xmlns=""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xmlns=""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2019-02-05</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xmlns=""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xmlns=""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1" y="2115238"/>
            <a:ext cx="8581510" cy="2809301"/>
          </a:xfrm>
        </p:spPr>
        <p:txBody>
          <a:bodyPr>
            <a:normAutofit/>
          </a:bodyPr>
          <a:lstStyle/>
          <a:p>
            <a:r>
              <a:rPr lang="lt-LT" dirty="0" smtClean="0"/>
              <a:t>Projekto bendra vertė – 67 403 eurai,  53 922  eurai – ES, 13 481 euras – savivaldybės biudžeto lėšos.</a:t>
            </a:r>
          </a:p>
          <a:p>
            <a:endParaRPr lang="lt-LT" dirty="0" smtClean="0"/>
          </a:p>
          <a:p>
            <a:r>
              <a:rPr lang="lt-LT" dirty="0" smtClean="0"/>
              <a:t>Projektas finansuojama</a:t>
            </a:r>
            <a:r>
              <a:rPr lang="en-US" dirty="0" smtClean="0"/>
              <a:t>s</a:t>
            </a:r>
            <a:r>
              <a:rPr lang="lt-LT" dirty="0" smtClean="0"/>
              <a:t> Europos žemės ūkio fondo kaimo plėtrai (EŽŪFKP) lėšomis</a:t>
            </a:r>
            <a:r>
              <a:rPr lang="en-US" dirty="0" smtClean="0"/>
              <a:t>.</a:t>
            </a:r>
            <a:endParaRPr lang="lt-LT" dirty="0" smtClean="0"/>
          </a:p>
          <a:p>
            <a:r>
              <a:rPr lang="lt-LT" dirty="0" smtClean="0"/>
              <a:t>Projekto vykdytojas </a:t>
            </a:r>
            <a:r>
              <a:rPr lang="lt-LT" i="1" dirty="0" smtClean="0"/>
              <a:t>– </a:t>
            </a:r>
            <a:r>
              <a:rPr lang="lt-LT" dirty="0" smtClean="0"/>
              <a:t>Rokiškio rajono savivaldybė</a:t>
            </a:r>
            <a:r>
              <a:rPr lang="en-US" dirty="0" smtClean="0"/>
              <a:t>.</a:t>
            </a:r>
            <a:endParaRPr lang="lt-LT" dirty="0" smtClean="0"/>
          </a:p>
          <a:p>
            <a:endParaRPr lang="lt-LT" dirty="0" smtClean="0"/>
          </a:p>
          <a:p>
            <a:endParaRPr lang="lt-LT" dirty="0"/>
          </a:p>
        </p:txBody>
      </p:sp>
      <p:sp>
        <p:nvSpPr>
          <p:cNvPr id="2" name="Title 1"/>
          <p:cNvSpPr>
            <a:spLocks noGrp="1"/>
          </p:cNvSpPr>
          <p:nvPr>
            <p:ph type="title"/>
          </p:nvPr>
        </p:nvSpPr>
        <p:spPr>
          <a:xfrm>
            <a:off x="711874" y="663817"/>
            <a:ext cx="8916868" cy="1108074"/>
          </a:xfrm>
        </p:spPr>
        <p:txBody>
          <a:bodyPr>
            <a:normAutofit fontScale="90000"/>
          </a:bodyPr>
          <a:lstStyle/>
          <a:p>
            <a:r>
              <a:rPr lang="lt-LT" b="1" dirty="0" smtClean="0"/>
              <a:t>PROJEKTAS  ,,ROKIŠKIO RAJONO PANEMUNĖLIO GELEŽINKELIO STOTIES GYVENVIETĖS PAVIRŠINIO VANDENS SUTVARKYMAS IR SU JUO SUSIJUSIOS INFRASTRUKTŪROS REKONSTRAVIMAS”</a:t>
            </a:r>
            <a:endParaRPr lang="lt-LT" dirty="0"/>
          </a:p>
        </p:txBody>
      </p:sp>
      <p:pic>
        <p:nvPicPr>
          <p:cNvPr id="4" name="Paveikslėlis 3" descr="KPF%20zenklas3"/>
          <p:cNvPicPr/>
          <p:nvPr/>
        </p:nvPicPr>
        <p:blipFill>
          <a:blip r:embed="rId2" cstate="print"/>
          <a:srcRect/>
          <a:stretch>
            <a:fillRect/>
          </a:stretch>
        </p:blipFill>
        <p:spPr bwMode="auto">
          <a:xfrm>
            <a:off x="835679" y="4534740"/>
            <a:ext cx="5114925" cy="1876425"/>
          </a:xfrm>
          <a:prstGeom prst="rect">
            <a:avLst/>
          </a:prstGeom>
          <a:noFill/>
          <a:ln w="9525">
            <a:noFill/>
            <a:miter lim="800000"/>
            <a:headEnd/>
            <a:tailEnd/>
          </a:ln>
        </p:spPr>
      </p:pic>
    </p:spTree>
    <p:extLst>
      <p:ext uri="{BB962C8B-B14F-4D97-AF65-F5344CB8AC3E}">
        <p14:creationId xmlns:p14="http://schemas.microsoft.com/office/powerpoint/2010/main" xmlns=""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pPr algn="just"/>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Projekto tikslas ir trumpas aprašymas</a:t>
            </a:r>
            <a:r>
              <a:rPr lang="en-US" dirty="0" smtClean="0"/>
              <a:t/>
            </a:r>
            <a:br>
              <a:rPr lang="en-US" dirty="0" smtClean="0"/>
            </a:br>
            <a:r>
              <a:rPr lang="en-US" dirty="0" smtClean="0"/>
              <a:t/>
            </a:r>
            <a:br>
              <a:rPr lang="en-US" dirty="0" smtClean="0"/>
            </a:br>
            <a:r>
              <a:rPr lang="en-US" dirty="0" smtClean="0"/>
              <a:t/>
            </a:r>
            <a:br>
              <a:rPr lang="en-US" dirty="0" smtClean="0"/>
            </a:br>
            <a:r>
              <a:rPr lang="en-US" dirty="0" err="1" smtClean="0"/>
              <a:t>Projekto</a:t>
            </a:r>
            <a:r>
              <a:rPr lang="en-US" dirty="0" smtClean="0"/>
              <a:t> </a:t>
            </a:r>
            <a:r>
              <a:rPr lang="en-US" dirty="0" err="1" smtClean="0"/>
              <a:t>tikslas</a:t>
            </a:r>
            <a:r>
              <a:rPr lang="lt-LT" dirty="0" smtClean="0"/>
              <a:t> – </a:t>
            </a:r>
            <a:r>
              <a:rPr lang="en-US" dirty="0" err="1" smtClean="0"/>
              <a:t>Panemun</a:t>
            </a:r>
            <a:r>
              <a:rPr lang="lt-LT" dirty="0" err="1" smtClean="0"/>
              <a:t>ėlio</a:t>
            </a:r>
            <a:r>
              <a:rPr lang="lt-LT" dirty="0" smtClean="0"/>
              <a:t> geležinkelio stoties gyvenvietės paviršinio vandens sutvarkymas ir su juo susijusios infrastruktūros rekonstravimas. Projekte numatytas sausinimo sistemų atnaujinimas: 18-20 cm skersmens,  2,5 km ilgio rinktuvo  rekonstrukcija,  32 kontrolinių ir požeminių šulinių, 7 vandens </a:t>
            </a:r>
            <a:r>
              <a:rPr lang="lt-LT" dirty="0" err="1" smtClean="0"/>
              <a:t>nuleistuvų</a:t>
            </a:r>
            <a:r>
              <a:rPr lang="lt-LT" dirty="0" smtClean="0"/>
              <a:t>  įrengimas.  Rekonstruotos sistemos aptarnaujamas plotas – 50 ha. Schema pridedama.</a:t>
            </a:r>
            <a:br>
              <a:rPr lang="lt-LT" dirty="0" smtClean="0"/>
            </a:br>
            <a:r>
              <a:rPr lang="lt-LT" dirty="0" smtClean="0"/>
              <a:t> </a:t>
            </a:r>
            <a:br>
              <a:rPr lang="lt-LT" dirty="0" smtClean="0"/>
            </a:br>
            <a:endParaRPr lang="en-GB" dirty="0"/>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lt-LT" dirty="0"/>
          </a:p>
        </p:txBody>
      </p:sp>
    </p:spTree>
    <p:extLst>
      <p:ext uri="{BB962C8B-B14F-4D97-AF65-F5344CB8AC3E}">
        <p14:creationId xmlns:p14="http://schemas.microsoft.com/office/powerpoint/2010/main" xmlns="" val="376829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fontScale="90000"/>
          </a:bodyPr>
          <a:lstStyle/>
          <a:p>
            <a:r>
              <a:rPr lang="lt-LT" dirty="0" smtClean="0"/>
              <a:t>Situacija su projekto įgyvendinimu (kas šiuo metu vykdoma, kas jau įvykę)</a:t>
            </a:r>
            <a:endParaRPr lang="en-US" dirty="0"/>
          </a:p>
        </p:txBody>
      </p:sp>
      <p:sp>
        <p:nvSpPr>
          <p:cNvPr id="9" name="Teksto vietos rezervavimo ženklas 8"/>
          <p:cNvSpPr>
            <a:spLocks noGrp="1"/>
          </p:cNvSpPr>
          <p:nvPr>
            <p:ph type="body" sz="quarter" idx="10"/>
          </p:nvPr>
        </p:nvSpPr>
        <p:spPr/>
        <p:txBody>
          <a:bodyPr>
            <a:normAutofit fontScale="92500" lnSpcReduction="10000"/>
          </a:bodyPr>
          <a:lstStyle/>
          <a:p>
            <a:pPr algn="just"/>
            <a:r>
              <a:rPr lang="lt-LT" dirty="0" smtClean="0"/>
              <a:t>	Parengtas Panemunėlio geležinkelio stoties gyvenvietės paviršinio vandens sutvarkymo ir su juo susijusios infrastruktūros rekonstravimo techninis darbo projektas, atlikta techninio darbo projekto ekspertizė, atlikti rangos darbų viešieji pirkimai. Gauta Aplinkos apsaugos agentūros atrankos išvada Nr. (28.5)-A4-11898, kurioje nurodoma, kad planuojamai </a:t>
            </a:r>
            <a:r>
              <a:rPr lang="lt-LT" dirty="0" smtClean="0"/>
              <a:t>veiklai - </a:t>
            </a:r>
            <a:r>
              <a:rPr lang="lt-LT" dirty="0" smtClean="0"/>
              <a:t>Rokiškio rajono Panemunėlio geležinkelio stoties gyvenvietės paviršinio vandens sutvarkymo ir su juo susijusios infrastruktūros rekonstravimui </a:t>
            </a:r>
            <a:r>
              <a:rPr lang="lt-LT" dirty="0" smtClean="0"/>
              <a:t>- poveikio </a:t>
            </a:r>
            <a:r>
              <a:rPr lang="lt-LT" dirty="0" smtClean="0"/>
              <a:t>aplinkai vertinimas neprivalomas. </a:t>
            </a:r>
          </a:p>
          <a:p>
            <a:pPr algn="just"/>
            <a:r>
              <a:rPr lang="lt-LT" dirty="0" smtClean="0"/>
              <a:t>	Žemės ūkio ministerijos kanclerio 2019 m. sausio </a:t>
            </a:r>
            <a:r>
              <a:rPr lang="lt-LT" dirty="0" smtClean="0"/>
              <a:t> 29 </a:t>
            </a:r>
            <a:r>
              <a:rPr lang="lt-LT" dirty="0" smtClean="0"/>
              <a:t>d. potvarkiu Nr. 4D-18 (1.8 E) patvirtinta, kad parama projektui „Rokiškio rajono Panemunėlio geležinkelio stoties gyvenvietės paviršinio vandens sutvarkymas ir su juo susijusios infrastruktūros rekonstravimas“ skiriama.</a:t>
            </a:r>
          </a:p>
          <a:p>
            <a:pPr algn="just"/>
            <a:endParaRPr lang="lt-LT" dirty="0" smtClean="0"/>
          </a:p>
          <a:p>
            <a:pPr algn="just"/>
            <a:endParaRPr lang="en-US" dirty="0" smtClean="0"/>
          </a:p>
          <a:p>
            <a:r>
              <a:rPr lang="lt-LT" dirty="0" smtClean="0"/>
              <a:t>       </a:t>
            </a:r>
          </a:p>
        </p:txBody>
      </p:sp>
    </p:spTree>
    <p:extLst>
      <p:ext uri="{BB962C8B-B14F-4D97-AF65-F5344CB8AC3E}">
        <p14:creationId xmlns:p14="http://schemas.microsoft.com/office/powerpoint/2010/main" xmlns="" val="125592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icture Placeholder 18"/>
          <p:cNvSpPr>
            <a:spLocks noGrp="1"/>
          </p:cNvSpPr>
          <p:nvPr>
            <p:ph type="pic" sz="quarter" idx="13"/>
          </p:nvPr>
        </p:nvSpPr>
        <p:spPr/>
      </p:sp>
      <p:sp>
        <p:nvSpPr>
          <p:cNvPr id="20" name="Picture Placeholder 19"/>
          <p:cNvSpPr>
            <a:spLocks noGrp="1"/>
          </p:cNvSpPr>
          <p:nvPr>
            <p:ph type="pic" sz="quarter" idx="14"/>
          </p:nvPr>
        </p:nvSpPr>
        <p:spPr/>
      </p:sp>
      <p:sp>
        <p:nvSpPr>
          <p:cNvPr id="21" name="Picture Placeholder 20"/>
          <p:cNvSpPr>
            <a:spLocks noGrp="1"/>
          </p:cNvSpPr>
          <p:nvPr>
            <p:ph type="pic" sz="quarter" idx="15"/>
          </p:nvPr>
        </p:nvSpPr>
        <p:spPr/>
      </p:sp>
      <p:sp>
        <p:nvSpPr>
          <p:cNvPr id="18" name="Title 17"/>
          <p:cNvSpPr>
            <a:spLocks noGrp="1"/>
          </p:cNvSpPr>
          <p:nvPr>
            <p:ph type="title"/>
          </p:nvPr>
        </p:nvSpPr>
        <p:spPr/>
        <p:txBody>
          <a:bodyPr>
            <a:normAutofit fontScale="90000"/>
          </a:bodyPr>
          <a:lstStyle/>
          <a:p>
            <a:r>
              <a:rPr lang="lt-LT" dirty="0" smtClean="0"/>
              <a:t>Nuotraukos (gali būti prieš projekto įgyvendinimą, įgyvendinimo metu, po projekto įgyvendinimo)</a:t>
            </a:r>
            <a:endParaRPr lang="lt-LT" dirty="0"/>
          </a:p>
        </p:txBody>
      </p:sp>
    </p:spTree>
    <p:extLst>
      <p:ext uri="{BB962C8B-B14F-4D97-AF65-F5344CB8AC3E}">
        <p14:creationId xmlns:p14="http://schemas.microsoft.com/office/powerpoint/2010/main" xmlns="" val="4030278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275</TotalTime>
  <Words>52</Words>
  <Application>Microsoft Office PowerPoint</Application>
  <PresentationFormat>A4 formatas (210x297 mm)</PresentationFormat>
  <Paragraphs>13</Paragraphs>
  <Slides>4</Slides>
  <Notes>0</Notes>
  <HiddenSlides>0</HiddenSlides>
  <MMClips>0</MMClips>
  <ScaleCrop>false</ScaleCrop>
  <HeadingPairs>
    <vt:vector size="4" baseType="variant">
      <vt:variant>
        <vt:lpstr>Tema</vt:lpstr>
      </vt:variant>
      <vt:variant>
        <vt:i4>3</vt:i4>
      </vt:variant>
      <vt:variant>
        <vt:lpstr>Skaidrių pavadinimai</vt:lpstr>
      </vt:variant>
      <vt:variant>
        <vt:i4>4</vt:i4>
      </vt:variant>
    </vt:vector>
  </HeadingPairs>
  <TitlesOfParts>
    <vt:vector size="7" baseType="lpstr">
      <vt:lpstr>Fin MIn titulinis</vt:lpstr>
      <vt:lpstr>Teksto skaidrė</vt:lpstr>
      <vt:lpstr>Galtuinė skaidrė</vt:lpstr>
      <vt:lpstr>PROJEKTAS  ,,ROKIŠKIO RAJONO PANEMUNĖLIO GELEŽINKELIO STOTIES GYVENVIETĖS PAVIRŠINIO VANDENS SUTVARKYMAS IR SU JUO SUSIJUSIOS INFRASTRUKTŪROS REKONSTRAVIMAS”</vt:lpstr>
      <vt:lpstr>         Projekto tikslas ir trumpas aprašymas   Projekto tikslas – Panemunėlio geležinkelio stoties gyvenvietės paviršinio vandens sutvarkymas ir su juo susijusios infrastruktūros rekonstravimas. Projekte numatytas sausinimo sistemų atnaujinimas: 18-20 cm skersmens,  2,5 km ilgio rinktuvo  rekonstrukcija,  32 kontrolinių ir požeminių šulinių, 7 vandens nuleistuvų  įrengimas.  Rekonstruotos sistemos aptarnaujamas plotas – 50 ha. Schema pridedama.   </vt:lpstr>
      <vt:lpstr>Situacija su projekto įgyvendinimu (kas šiuo metu vykdoma, kas jau įvykę)</vt:lpstr>
      <vt:lpstr>Nuotraukos (gali būti prieš projekto įgyvendinimą, įgyvendinimo metu, po projekto įgyvendinimo)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SAV2</cp:lastModifiedBy>
  <cp:revision>25</cp:revision>
  <dcterms:created xsi:type="dcterms:W3CDTF">2015-10-26T11:19:59Z</dcterms:created>
  <dcterms:modified xsi:type="dcterms:W3CDTF">2019-02-05T07:38:24Z</dcterms:modified>
</cp:coreProperties>
</file>